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6" r:id="rId2"/>
    <p:sldId id="260" r:id="rId3"/>
    <p:sldId id="270" r:id="rId4"/>
    <p:sldId id="289" r:id="rId5"/>
    <p:sldId id="292" r:id="rId6"/>
    <p:sldId id="293" r:id="rId7"/>
    <p:sldId id="30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5439" autoAdjust="0"/>
  </p:normalViewPr>
  <p:slideViewPr>
    <p:cSldViewPr snapToGrid="0">
      <p:cViewPr varScale="1">
        <p:scale>
          <a:sx n="116" d="100"/>
          <a:sy n="116" d="100"/>
        </p:scale>
        <p:origin x="-14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7AF1D-BCF9-A548-8B4E-04AAD0D35C71}" type="datetimeFigureOut">
              <a:rPr lang="pt-BR" smtClean="0"/>
              <a:pPr/>
              <a:t>09/12/2021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47F3-8001-5C4B-9062-28157DD9AC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7413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A94-F78A-4535-8CD4-F99E7E94181E}" type="datetimeFigureOut">
              <a:rPr lang="pt-BR" smtClean="0"/>
              <a:pPr/>
              <a:t>09/12/2021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4EA3-F8C9-420C-82B9-95CABA658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8807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A94-F78A-4535-8CD4-F99E7E94181E}" type="datetimeFigureOut">
              <a:rPr lang="pt-BR" smtClean="0"/>
              <a:pPr/>
              <a:t>09/12/2021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4EA3-F8C9-420C-82B9-95CABA658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6280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A94-F78A-4535-8CD4-F99E7E94181E}" type="datetimeFigureOut">
              <a:rPr lang="pt-BR" smtClean="0"/>
              <a:pPr/>
              <a:t>09/12/2021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4EA3-F8C9-420C-82B9-95CABA658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4741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A94-F78A-4535-8CD4-F99E7E94181E}" type="datetimeFigureOut">
              <a:rPr lang="pt-BR" smtClean="0"/>
              <a:pPr/>
              <a:t>09/12/2021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4EA3-F8C9-420C-82B9-95CABA658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5553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A94-F78A-4535-8CD4-F99E7E94181E}" type="datetimeFigureOut">
              <a:rPr lang="pt-BR" smtClean="0"/>
              <a:pPr/>
              <a:t>09/12/2021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4EA3-F8C9-420C-82B9-95CABA658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219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A94-F78A-4535-8CD4-F99E7E94181E}" type="datetimeFigureOut">
              <a:rPr lang="pt-BR" smtClean="0"/>
              <a:pPr/>
              <a:t>09/12/2021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4EA3-F8C9-420C-82B9-95CABA658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039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A94-F78A-4535-8CD4-F99E7E94181E}" type="datetimeFigureOut">
              <a:rPr lang="pt-BR" smtClean="0"/>
              <a:pPr/>
              <a:t>09/12/2021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4EA3-F8C9-420C-82B9-95CABA658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1670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A94-F78A-4535-8CD4-F99E7E94181E}" type="datetimeFigureOut">
              <a:rPr lang="pt-BR" smtClean="0"/>
              <a:pPr/>
              <a:t>09/12/2021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4EA3-F8C9-420C-82B9-95CABA658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9876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A94-F78A-4535-8CD4-F99E7E94181E}" type="datetimeFigureOut">
              <a:rPr lang="pt-BR" smtClean="0"/>
              <a:pPr/>
              <a:t>09/12/2021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4EA3-F8C9-420C-82B9-95CABA658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7891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A94-F78A-4535-8CD4-F99E7E94181E}" type="datetimeFigureOut">
              <a:rPr lang="pt-BR" smtClean="0"/>
              <a:pPr/>
              <a:t>09/12/2021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4EA3-F8C9-420C-82B9-95CABA658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264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A94-F78A-4535-8CD4-F99E7E94181E}" type="datetimeFigureOut">
              <a:rPr lang="pt-BR" smtClean="0"/>
              <a:pPr/>
              <a:t>09/12/2021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4EA3-F8C9-420C-82B9-95CABA658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396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4EA94-F78A-4535-8CD4-F99E7E94181E}" type="datetimeFigureOut">
              <a:rPr lang="pt-BR" smtClean="0"/>
              <a:pPr/>
              <a:t>09/12/2021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64EA3-F8C9-420C-82B9-95CABA658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162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839FB63A-7A69-4630-B25D-A128B87F38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713" b="24540"/>
          <a:stretch/>
        </p:blipFill>
        <p:spPr>
          <a:xfrm flipH="1">
            <a:off x="0" y="-13127"/>
            <a:ext cx="4572000" cy="687112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F795DA65-469E-45CB-97FD-FFCD331687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713" b="24540"/>
          <a:stretch/>
        </p:blipFill>
        <p:spPr>
          <a:xfrm>
            <a:off x="4534852" y="53843"/>
            <a:ext cx="4572000" cy="687112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B730EE00-0AC6-4B33-A266-937A41D4A2BB}"/>
              </a:ext>
            </a:extLst>
          </p:cNvPr>
          <p:cNvSpPr/>
          <p:nvPr/>
        </p:nvSpPr>
        <p:spPr>
          <a:xfrm>
            <a:off x="66675" y="2740651"/>
            <a:ext cx="9077325" cy="1424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4595D62C-C269-4352-AA1B-B138AA3A25EF}"/>
              </a:ext>
            </a:extLst>
          </p:cNvPr>
          <p:cNvSpPr/>
          <p:nvPr/>
        </p:nvSpPr>
        <p:spPr>
          <a:xfrm>
            <a:off x="0" y="-13127"/>
            <a:ext cx="9144000" cy="260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4" name="CaixaDeTexto 303"/>
          <p:cNvSpPr txBox="1"/>
          <p:nvPr/>
        </p:nvSpPr>
        <p:spPr>
          <a:xfrm>
            <a:off x="827751" y="2796910"/>
            <a:ext cx="76218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TÍTULO </a:t>
            </a:r>
          </a:p>
        </p:txBody>
      </p:sp>
      <p:sp>
        <p:nvSpPr>
          <p:cNvPr id="305" name="CaixaDeTexto 304"/>
          <p:cNvSpPr txBox="1"/>
          <p:nvPr/>
        </p:nvSpPr>
        <p:spPr>
          <a:xfrm>
            <a:off x="472285" y="4402304"/>
            <a:ext cx="5415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NOME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" r="-2682" b="6027"/>
          <a:stretch/>
        </p:blipFill>
        <p:spPr>
          <a:xfrm>
            <a:off x="240146" y="5366322"/>
            <a:ext cx="3658204" cy="109254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4DB24349-9D7F-4197-8F10-62038AF326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165599"/>
            <a:ext cx="9144000" cy="15003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6FF26D5D-7F67-4F5A-9B90-182797F00F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590615"/>
            <a:ext cx="9144000" cy="150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8735EB7-1FEF-4C6C-AC82-28F522C95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8394" y="187573"/>
            <a:ext cx="2371783" cy="80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248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551" y="1990725"/>
            <a:ext cx="7210424" cy="42967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/>
              <a:t>xxxxxxxxxxxxxxxxxxxxxxxxxxxxxxxxxxxxxxxxxxxxxxxxxxxxxxxxxxxxxxxxxxxxxxxxxxxxxx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FDC214E1-42B2-432D-8359-8182E21C30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713" b="24540"/>
          <a:stretch/>
        </p:blipFill>
        <p:spPr>
          <a:xfrm>
            <a:off x="1" y="4861756"/>
            <a:ext cx="1328286" cy="199624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75BFDCF1-0B6E-41F2-B5D3-734ACD4F2E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03296"/>
            <a:ext cx="9144000" cy="150035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8A34D703-37A4-4FD2-9F2F-D93BD268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531003"/>
            <a:ext cx="8629650" cy="572294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+mn-lt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xmlns="" val="389728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531003"/>
            <a:ext cx="8629650" cy="572294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+mn-lt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0601" y="1990725"/>
            <a:ext cx="7181849" cy="4336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xxxxxxxxxxxxxxxxxxxxxxxxxxxxxxxxxxxxxx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97F41B16-595E-4F53-91F3-6138C99C5B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03296"/>
            <a:ext cx="9144000" cy="15003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B7D3079C-44F4-4BEF-880A-073354D10F4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713" b="24540"/>
          <a:stretch/>
        </p:blipFill>
        <p:spPr>
          <a:xfrm>
            <a:off x="1" y="4861756"/>
            <a:ext cx="1328286" cy="199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909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2025" y="2000249"/>
            <a:ext cx="7210425" cy="42957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XXXXXXXXXXXXXXXXXXXXXXXXXXXXXXXXXXXXXXXXXXXXXXXXXXXXXXXXXXXXXXXXXXXXXXXXXXXXXXXXXXXXXXXXXXXXXXXXXXXXXX 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7F338B75-216A-450E-B48C-58EDF677733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713" b="24540"/>
          <a:stretch/>
        </p:blipFill>
        <p:spPr>
          <a:xfrm>
            <a:off x="1" y="4861756"/>
            <a:ext cx="1328286" cy="199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28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ço Reservado para Conteúdo 2">
            <a:extLst>
              <a:ext uri="{FF2B5EF4-FFF2-40B4-BE49-F238E27FC236}">
                <a16:creationId xmlns:a16="http://schemas.microsoft.com/office/drawing/2014/main" xmlns="" id="{88F8E4A1-D5BE-4E1E-A121-58BF8F858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25" y="2000249"/>
            <a:ext cx="7210425" cy="4295775"/>
          </a:xfrm>
        </p:spPr>
        <p:txBody>
          <a:bodyPr>
            <a:normAutofit/>
          </a:bodyPr>
          <a:lstStyle/>
          <a:p>
            <a:r>
              <a:rPr lang="pt-BR" dirty="0"/>
              <a:t>XXXXXXXXXXXXXXXXXXXXXXXXXXXXXXXXXXXXXXXXXXXXXXXXXXXXXXXXXXXXXXXXXXXXXXXXXXXXXXXXXXXXXXXXXXX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6936925B-3B73-47DB-AC9F-29073BD366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713" b="24540"/>
          <a:stretch/>
        </p:blipFill>
        <p:spPr>
          <a:xfrm>
            <a:off x="1" y="4861756"/>
            <a:ext cx="1328286" cy="199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666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ítulo 1">
            <a:extLst>
              <a:ext uri="{FF2B5EF4-FFF2-40B4-BE49-F238E27FC236}">
                <a16:creationId xmlns:a16="http://schemas.microsoft.com/office/drawing/2014/main" xmlns="" id="{693D762C-42D5-44D6-B494-F22B3440E187}"/>
              </a:ext>
            </a:extLst>
          </p:cNvPr>
          <p:cNvSpPr txBox="1">
            <a:spLocks/>
          </p:cNvSpPr>
          <p:nvPr/>
        </p:nvSpPr>
        <p:spPr>
          <a:xfrm>
            <a:off x="257175" y="531003"/>
            <a:ext cx="8629650" cy="572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latin typeface="+mn-lt"/>
              </a:rPr>
              <a:t>PERCURSO METODOLÓGICO</a:t>
            </a:r>
          </a:p>
        </p:txBody>
      </p:sp>
      <p:pic>
        <p:nvPicPr>
          <p:cNvPr id="107" name="Imagem 106">
            <a:extLst>
              <a:ext uri="{FF2B5EF4-FFF2-40B4-BE49-F238E27FC236}">
                <a16:creationId xmlns:a16="http://schemas.microsoft.com/office/drawing/2014/main" xmlns="" id="{9603E802-263C-4F87-AEE6-5DE0F92440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03296"/>
            <a:ext cx="9144000" cy="150035"/>
          </a:xfrm>
          <a:prstGeom prst="rect">
            <a:avLst/>
          </a:prstGeom>
        </p:spPr>
      </p:pic>
      <p:sp>
        <p:nvSpPr>
          <p:cNvPr id="108" name="Espaço Reservado para Conteúdo 2">
            <a:extLst>
              <a:ext uri="{FF2B5EF4-FFF2-40B4-BE49-F238E27FC236}">
                <a16:creationId xmlns:a16="http://schemas.microsoft.com/office/drawing/2014/main" xmlns="" id="{406C4CC0-D9D8-4F8A-9BA8-14ADE6A61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787" y="1990726"/>
            <a:ext cx="7210425" cy="43362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xxxxxxxxxxxxxxxxxxxxxxxxxxxxxxxxxxxxxxxxxxxxxxxxxxxxxxxxxxxxxxxxxxxxxxxxxxxxxxxxxxx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F3A1D4FC-4A74-4D79-8D27-D84D1DD88EF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713" b="24540"/>
          <a:stretch/>
        </p:blipFill>
        <p:spPr>
          <a:xfrm>
            <a:off x="1" y="4861756"/>
            <a:ext cx="1328286" cy="199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4120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ítulo 1">
            <a:extLst>
              <a:ext uri="{FF2B5EF4-FFF2-40B4-BE49-F238E27FC236}">
                <a16:creationId xmlns:a16="http://schemas.microsoft.com/office/drawing/2014/main" xmlns="" id="{831EE904-3035-4C3F-8738-2A93EAEAB565}"/>
              </a:ext>
            </a:extLst>
          </p:cNvPr>
          <p:cNvSpPr txBox="1">
            <a:spLocks/>
          </p:cNvSpPr>
          <p:nvPr/>
        </p:nvSpPr>
        <p:spPr>
          <a:xfrm>
            <a:off x="257175" y="531003"/>
            <a:ext cx="8629650" cy="572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latin typeface="+mn-lt"/>
              </a:rPr>
              <a:t>CONCLUSÃO</a:t>
            </a:r>
          </a:p>
        </p:txBody>
      </p:sp>
      <p:pic>
        <p:nvPicPr>
          <p:cNvPr id="107" name="Imagem 106">
            <a:extLst>
              <a:ext uri="{FF2B5EF4-FFF2-40B4-BE49-F238E27FC236}">
                <a16:creationId xmlns:a16="http://schemas.microsoft.com/office/drawing/2014/main" xmlns="" id="{7D9765D7-B36F-49F3-8668-832814874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03296"/>
            <a:ext cx="9144000" cy="15003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0CECA99A-A80B-4DC9-AC0B-6BFE1DC6A0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713" b="24540"/>
          <a:stretch/>
        </p:blipFill>
        <p:spPr>
          <a:xfrm>
            <a:off x="1" y="4861756"/>
            <a:ext cx="1328286" cy="1996243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895351" y="1969052"/>
            <a:ext cx="7200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xmlns="" val="2776461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1164</TotalTime>
  <Words>13</Words>
  <Application>Microsoft Office PowerPoint</Application>
  <PresentationFormat>Apresentação na tela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OBJETIVO</vt:lpstr>
      <vt:lpstr>INTRODUÇÃO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Karina Rossana</dc:creator>
  <cp:lastModifiedBy>nebyana.arruda</cp:lastModifiedBy>
  <cp:revision>68</cp:revision>
  <dcterms:created xsi:type="dcterms:W3CDTF">2016-11-25T01:41:50Z</dcterms:created>
  <dcterms:modified xsi:type="dcterms:W3CDTF">2021-12-09T18:16:52Z</dcterms:modified>
</cp:coreProperties>
</file>